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5E29-6DCA-4A1F-A1A2-D3C99C6C0957}" type="datetime1">
              <a:rPr lang="en-GB" smtClean="0"/>
              <a:t>11/07/2016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Content Placeholder 3" descr="Photo: The Belt and Road Initiative: Six Economic Corridors Spanning Asia, Europe and Africa"/>
          <p:cNvPicPr>
            <a:picLocks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2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922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ipri</dc:creator>
  <cp:lastModifiedBy>ipri</cp:lastModifiedBy>
  <cp:revision>1</cp:revision>
  <dcterms:created xsi:type="dcterms:W3CDTF">2006-08-16T00:00:00Z</dcterms:created>
  <dcterms:modified xsi:type="dcterms:W3CDTF">2016-07-11T05:01:30Z</dcterms:modified>
</cp:coreProperties>
</file>